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5" r:id="rId2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5892EAD-6BA2-4AC7-9392-E2580F1D077F}" v="2" dt="2024-09-03T08:50:52.11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87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5585354-9D7D-B142-FACF-380FA1BE79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2D56ADC-BB47-3AA7-3749-54EA2DC4EF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GB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B7A819A-CED5-43D2-CCE2-8AC0D5AB5D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C4040-B513-4B1C-9B06-682A22C7732C}" type="datetimeFigureOut">
              <a:rPr lang="en-GB" smtClean="0"/>
              <a:t>09/09/2024</a:t>
            </a:fld>
            <a:endParaRPr lang="en-GB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5332451-0173-1214-BD2C-AA6D70FF80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941EF54-9284-6F03-9702-92BAAB33EE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5649D-D1CA-4D9A-BBA7-2D74013AD644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73880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30C14D7-25B0-A764-6073-F7EB9FEF70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23C82487-F3B3-98BD-C308-4A07F2D9E7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C7AD54C-C7F7-4973-B819-D2BF606C70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C4040-B513-4B1C-9B06-682A22C7732C}" type="datetimeFigureOut">
              <a:rPr lang="en-GB" smtClean="0"/>
              <a:t>09/09/2024</a:t>
            </a:fld>
            <a:endParaRPr lang="en-GB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D28538E-B6E3-A744-0178-AF2B5DB756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ADCDC66-6A3E-E5F1-0EE3-68EB1A1D2B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5649D-D1CA-4D9A-BBA7-2D74013AD644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7215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9D0F35AF-7EB9-80D2-84C7-186689C2B76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07B9EAC-0BC0-2946-B59E-BDC29E0CF1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BF7C64E-93D0-1F86-F745-8D4C629C7B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C4040-B513-4B1C-9B06-682A22C7732C}" type="datetimeFigureOut">
              <a:rPr lang="en-GB" smtClean="0"/>
              <a:t>09/09/2024</a:t>
            </a:fld>
            <a:endParaRPr lang="en-GB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92B0F8C-6299-260A-3856-E53BD3A9AD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B1E4B56-8656-E071-DB0B-D0C3F70DC8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5649D-D1CA-4D9A-BBA7-2D74013AD644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90009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2251D3A-2EA9-F7E4-2439-09EED08CF1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0FF7163-17CD-E280-0EBF-B75DDCA77C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44C2028-FAB1-2CD1-E53D-21579C7F01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C4040-B513-4B1C-9B06-682A22C7732C}" type="datetimeFigureOut">
              <a:rPr lang="en-GB" smtClean="0"/>
              <a:t>09/09/2024</a:t>
            </a:fld>
            <a:endParaRPr lang="en-GB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6C5C398-ED15-F7AB-6120-34C9045195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BA1A33D-02CC-C29E-AE52-09C2BFBD26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5649D-D1CA-4D9A-BBA7-2D74013AD644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05177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9D73D0-ACFB-1402-7F51-AF1EE1FF71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63BFFBB-BDCB-2E43-C1FA-DE2CD39132C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85B17C7-39CD-8EE6-D18B-6E447272F4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C4040-B513-4B1C-9B06-682A22C7732C}" type="datetimeFigureOut">
              <a:rPr lang="en-GB" smtClean="0"/>
              <a:t>09/09/2024</a:t>
            </a:fld>
            <a:endParaRPr lang="en-GB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5127A1F-079F-EF42-4C1C-BCC13A9D7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D0EA337-B24B-4B0C-A78F-39ECD73BCE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5649D-D1CA-4D9A-BBA7-2D74013AD644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3506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79F773-A4C9-6749-E6A1-EBE2B281A9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42AF0F9-2494-2588-CE4D-AB40D3EB5C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7E7CE029-C533-5C54-02FE-89A78185BF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60FE3AE-ABCA-0E72-DC18-73E6BED4E4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C4040-B513-4B1C-9B06-682A22C7732C}" type="datetimeFigureOut">
              <a:rPr lang="en-GB" smtClean="0"/>
              <a:t>09/09/2024</a:t>
            </a:fld>
            <a:endParaRPr lang="en-GB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4DEB4C8-653C-6092-D894-B8A03995D0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F38B19C-2BE9-7CDA-E506-805F0B4812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5649D-D1CA-4D9A-BBA7-2D74013AD644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33373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0C7A19-9230-FB61-BA31-5735205CBD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0D86313-FAA3-CC7F-4D4F-68A7DB383E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AE393EA-AB30-5E17-BBB1-8046AF154F0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979E9F39-B294-B4FB-B5A4-84DDBE46579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327DCE2B-FC5B-EC15-1115-9EA0BFB02E3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A66A8286-5678-C770-FD15-64705A0DE9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C4040-B513-4B1C-9B06-682A22C7732C}" type="datetimeFigureOut">
              <a:rPr lang="en-GB" smtClean="0"/>
              <a:t>09/09/2024</a:t>
            </a:fld>
            <a:endParaRPr lang="en-GB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4D8274AC-117D-67D6-B9A3-C45C2F253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12A503A9-8EDB-E317-857B-4D1E4D2FB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5649D-D1CA-4D9A-BBA7-2D74013AD644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24266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4CBB657-33C6-ABFF-5AE9-DB9AE2AE08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5B27D0E-3B76-9E6C-D9EA-2E10B73F08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C4040-B513-4B1C-9B06-682A22C7732C}" type="datetimeFigureOut">
              <a:rPr lang="en-GB" smtClean="0"/>
              <a:t>09/09/2024</a:t>
            </a:fld>
            <a:endParaRPr lang="en-GB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848F180B-1541-0DAC-BC1A-10293B084E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4E4425E8-C034-A4AC-03FB-201807015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5649D-D1CA-4D9A-BBA7-2D74013AD644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384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F0A8EC1F-67B4-F379-3861-77D4F2CA82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C4040-B513-4B1C-9B06-682A22C7732C}" type="datetimeFigureOut">
              <a:rPr lang="en-GB" smtClean="0"/>
              <a:t>09/09/2024</a:t>
            </a:fld>
            <a:endParaRPr lang="en-GB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7667DB7C-F31D-6B77-514B-E5EFE00E26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A7DBE70-04FF-307C-3FE5-D68C1DB2B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5649D-D1CA-4D9A-BBA7-2D74013AD644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50868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E2F6269-DEAA-6ED0-263B-9379A57763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D1B31D8-9662-9C93-E53D-2BE66BA45F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CA16A5C-39D2-4EE2-78C8-C2D6CAA6D37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D4E47F0-888E-A854-B413-38947480BC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C4040-B513-4B1C-9B06-682A22C7732C}" type="datetimeFigureOut">
              <a:rPr lang="en-GB" smtClean="0"/>
              <a:t>09/09/2024</a:t>
            </a:fld>
            <a:endParaRPr lang="en-GB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BE276E41-B258-3419-9303-068C334F10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53FB9F26-EC76-625A-92E8-E0C5DEC600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5649D-D1CA-4D9A-BBA7-2D74013AD644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5483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F6EAFF1-8258-7180-0639-0DEEB3FD0D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7DDF6449-A990-4BB1-39A1-8ABA49B372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86873633-2705-B741-559B-25DE64B6F8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E7C2E8EB-EC09-E118-9B5D-C299EAC08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8C4040-B513-4B1C-9B06-682A22C7732C}" type="datetimeFigureOut">
              <a:rPr lang="en-GB" smtClean="0"/>
              <a:t>09/09/2024</a:t>
            </a:fld>
            <a:endParaRPr lang="en-GB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ADA9AFC-7F11-E7CD-7C08-CB325E2E60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235DC1E-C260-4B06-F49C-93C9DDDCF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D5649D-D1CA-4D9A-BBA7-2D74013AD644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2809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9F478C3-EB7B-159A-ED4E-8D96838352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GB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C1C6024-D68E-FBA3-E38F-6F65E63246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GB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67FB031-6DED-B575-9E57-B85A8475C59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1E8C4040-B513-4B1C-9B06-682A22C7732C}" type="datetimeFigureOut">
              <a:rPr lang="en-GB" smtClean="0"/>
              <a:t>09/09/2024</a:t>
            </a:fld>
            <a:endParaRPr lang="en-GB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FDF2D263-4ADA-75E7-26DC-C3D0F951097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93B6917-1069-0802-EA94-5FAE55F939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ED5649D-D1CA-4D9A-BBA7-2D74013AD644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95349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E934D5-5B39-1FBB-1D63-A9E315D9B88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ítulo 20">
            <a:extLst>
              <a:ext uri="{FF2B5EF4-FFF2-40B4-BE49-F238E27FC236}">
                <a16:creationId xmlns:a16="http://schemas.microsoft.com/office/drawing/2014/main" id="{ACBC9CC6-47B4-0D57-F737-AF7A1F6434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33015"/>
            <a:ext cx="3352128" cy="858774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l"/>
            <a:r>
              <a:rPr lang="en-US" sz="3200" b="1" kern="1200" cap="all" baseline="0" dirty="0">
                <a:solidFill>
                  <a:schemeClr val="tx1"/>
                </a:solidFill>
                <a:effectLst/>
                <a:latin typeface="+mj-lt"/>
                <a:ea typeface="+mj-ea"/>
                <a:cs typeface="+mj-cs"/>
              </a:rPr>
              <a:t>INNOVACIÓN</a:t>
            </a:r>
            <a:endParaRPr lang="en-US" sz="3200" kern="1200" cap="all" baseline="0" dirty="0">
              <a:solidFill>
                <a:schemeClr val="tx1"/>
              </a:solidFill>
              <a:effectLst/>
              <a:latin typeface="+mj-lt"/>
              <a:ea typeface="+mj-ea"/>
              <a:cs typeface="+mj-cs"/>
            </a:endParaRPr>
          </a:p>
        </p:txBody>
      </p:sp>
      <p:pic>
        <p:nvPicPr>
          <p:cNvPr id="10" name="Imagen 9" descr="AINHOA.png">
            <a:extLst>
              <a:ext uri="{FF2B5EF4-FFF2-40B4-BE49-F238E27FC236}">
                <a16:creationId xmlns:a16="http://schemas.microsoft.com/office/drawing/2014/main" id="{1914CF51-0F7B-D9B5-6215-141CD14741FD}"/>
              </a:ext>
            </a:extLst>
          </p:cNvPr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09761" y="329667"/>
            <a:ext cx="1453639" cy="195235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35B48236-C2EE-0097-D0F4-298DC39897AB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891329" y="0"/>
            <a:ext cx="1382279" cy="1325775"/>
          </a:xfrm>
          <a:prstGeom prst="rect">
            <a:avLst/>
          </a:prstGeom>
        </p:spPr>
      </p:pic>
      <p:pic>
        <p:nvPicPr>
          <p:cNvPr id="14" name="Imagen 13">
            <a:extLst>
              <a:ext uri="{FF2B5EF4-FFF2-40B4-BE49-F238E27FC236}">
                <a16:creationId xmlns:a16="http://schemas.microsoft.com/office/drawing/2014/main" id="{16B91E9A-6D9A-67B6-BB19-CD37881DD6B8}"/>
              </a:ext>
            </a:extLst>
          </p:cNvPr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336536" y="329667"/>
            <a:ext cx="2492555" cy="403292"/>
          </a:xfrm>
          <a:prstGeom prst="rect">
            <a:avLst/>
          </a:prstGeom>
        </p:spPr>
      </p:pic>
      <p:pic>
        <p:nvPicPr>
          <p:cNvPr id="6" name="Imagen 5">
            <a:extLst>
              <a:ext uri="{FF2B5EF4-FFF2-40B4-BE49-F238E27FC236}">
                <a16:creationId xmlns:a16="http://schemas.microsoft.com/office/drawing/2014/main" id="{4A2C39E9-4F04-C834-9EF1-3FCE1FB9583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82554" y="1358789"/>
            <a:ext cx="11327364" cy="5532225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7786291C-29B7-B18C-2507-2B6941020EDF}"/>
              </a:ext>
            </a:extLst>
          </p:cNvPr>
          <p:cNvSpPr txBox="1"/>
          <p:nvPr/>
        </p:nvSpPr>
        <p:spPr>
          <a:xfrm>
            <a:off x="207049" y="4281057"/>
            <a:ext cx="2691846" cy="243630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s-ES" sz="1600" dirty="0">
                <a:solidFill>
                  <a:srgbClr val="333F48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Esta tecnología sostenible permite obtener una molécula idéntica a un fragmento de la secuencia de colágeno humano tipo I, y por tanto, con la misma actividad y eficacia que el colágeno endógeno de la piel.</a:t>
            </a:r>
          </a:p>
        </p:txBody>
      </p:sp>
    </p:spTree>
    <p:extLst>
      <p:ext uri="{BB962C8B-B14F-4D97-AF65-F5344CB8AC3E}">
        <p14:creationId xmlns:p14="http://schemas.microsoft.com/office/powerpoint/2010/main" val="69139451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81</TotalTime>
  <Words>39</Words>
  <Application>Microsoft Office PowerPoint</Application>
  <PresentationFormat>Panorámica</PresentationFormat>
  <Paragraphs>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Tema de Office</vt:lpstr>
      <vt:lpstr>INNOVACIÓN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Mariló Pla</dc:creator>
  <cp:lastModifiedBy>Alexandra Yepes</cp:lastModifiedBy>
  <cp:revision>2</cp:revision>
  <dcterms:created xsi:type="dcterms:W3CDTF">2024-09-03T08:46:18Z</dcterms:created>
  <dcterms:modified xsi:type="dcterms:W3CDTF">2024-09-09T09:18:49Z</dcterms:modified>
</cp:coreProperties>
</file>