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892EAD-6BA2-4AC7-9392-E2580F1D077F}" v="2" dt="2024-09-03T08:50:52.1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85354-9D7D-B142-FACF-380FA1BE7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D56ADC-BB47-3AA7-3749-54EA2DC4E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7A819A-CED5-43D2-CCE2-8AC0D5AB5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040-B513-4B1C-9B06-682A22C7732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32451-0173-1214-BD2C-AA6D70FF8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41EF54-9284-6F03-9702-92BAAB33E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49D-D1CA-4D9A-BBA7-2D74013AD6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38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0C14D7-25B0-A764-6073-F7EB9FEF7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C82487-F3B3-98BD-C308-4A07F2D9E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7AD54C-C7F7-4973-B819-D2BF606C7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040-B513-4B1C-9B06-682A22C7732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28538E-B6E3-A744-0178-AF2B5DB75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CDC66-6A3E-E5F1-0EE3-68EB1A1D2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49D-D1CA-4D9A-BBA7-2D74013AD6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21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0F35AF-7EB9-80D2-84C7-186689C2B7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07B9EAC-0BC0-2946-B59E-BDC29E0CF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F7C64E-93D0-1F86-F745-8D4C629C7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040-B513-4B1C-9B06-682A22C7732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2B0F8C-6299-260A-3856-E53BD3A9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1E4B56-8656-E071-DB0B-D0C3F70DC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49D-D1CA-4D9A-BBA7-2D74013AD6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00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51D3A-2EA9-F7E4-2439-09EED08CF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FF7163-17CD-E280-0EBF-B75DDCA77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4C2028-FAB1-2CD1-E53D-21579C7F0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040-B513-4B1C-9B06-682A22C7732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C5C398-ED15-F7AB-6120-34C90451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A1A33D-02CC-C29E-AE52-09C2BFBD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49D-D1CA-4D9A-BBA7-2D74013AD6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51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D73D0-ACFB-1402-7F51-AF1EE1FF7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3BFFBB-BDCB-2E43-C1FA-DE2CD3913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5B17C7-39CD-8EE6-D18B-6E447272F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040-B513-4B1C-9B06-682A22C7732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127A1F-079F-EF42-4C1C-BCC13A9D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0EA337-B24B-4B0C-A78F-39ECD73B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49D-D1CA-4D9A-BBA7-2D74013AD6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50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79F773-A4C9-6749-E6A1-EBE2B281A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2AF0F9-2494-2588-CE4D-AB40D3EB5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7CE029-C533-5C54-02FE-89A78185B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0FE3AE-ABCA-0E72-DC18-73E6BED4E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040-B513-4B1C-9B06-682A22C7732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DEB4C8-653C-6092-D894-B8A03995D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38B19C-2BE9-7CDA-E506-805F0B48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49D-D1CA-4D9A-BBA7-2D74013AD6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37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C7A19-9230-FB61-BA31-5735205C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D86313-FAA3-CC7F-4D4F-68A7DB383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AE393EA-AB30-5E17-BBB1-8046AF15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79E9F39-B294-B4FB-B5A4-84DDBE465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7DCE2B-FC5B-EC15-1115-9EA0BFB02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66A8286-5678-C770-FD15-64705A0D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040-B513-4B1C-9B06-682A22C7732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274AC-117D-67D6-B9A3-C45C2F253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2A503A9-8EDB-E317-857B-4D1E4D2F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49D-D1CA-4D9A-BBA7-2D74013AD6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2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BB657-33C6-ABFF-5AE9-DB9AE2AE0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B27D0E-3B76-9E6C-D9EA-2E10B73F0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040-B513-4B1C-9B06-682A22C7732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8F180B-1541-0DAC-BC1A-10293B084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E4425E8-C034-A4AC-03FB-20180701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49D-D1CA-4D9A-BBA7-2D74013AD6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8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0A8EC1F-67B4-F379-3861-77D4F2CA8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040-B513-4B1C-9B06-682A22C7732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667DB7C-F31D-6B77-514B-E5EFE00E2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7DBE70-04FF-307C-3FE5-D68C1DB2B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49D-D1CA-4D9A-BBA7-2D74013AD6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86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2F6269-DEAA-6ED0-263B-9379A5776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1B31D8-9662-9C93-E53D-2BE66BA45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A16A5C-39D2-4EE2-78C8-C2D6CAA6D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4E47F0-888E-A854-B413-38947480B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040-B513-4B1C-9B06-682A22C7732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276E41-B258-3419-9303-068C334F1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FB9F26-EC76-625A-92E8-E0C5DEC6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49D-D1CA-4D9A-BBA7-2D74013AD6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8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EAFF1-8258-7180-0639-0DEEB3FD0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DF6449-A990-4BB1-39A1-8ABA49B37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873633-2705-B741-559B-25DE64B6F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C2E8EB-EC09-E118-9B5D-C299EAC0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4040-B513-4B1C-9B06-682A22C7732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DA9AFC-7F11-E7CD-7C08-CB325E2E6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35DC1E-C260-4B06-F49C-93C9DDDCF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649D-D1CA-4D9A-BBA7-2D74013AD6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80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9F478C3-EB7B-159A-ED4E-8D9683835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1C6024-D68E-FBA3-E38F-6F65E6324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7FB031-6DED-B575-9E57-B85A8475C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8C4040-B513-4B1C-9B06-682A22C7732C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F2D263-4ADA-75E7-26DC-C3D0F9510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3B6917-1069-0802-EA94-5FAE55F93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D5649D-D1CA-4D9A-BBA7-2D74013AD64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3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E934D5-5B39-1FBB-1D63-A9E315D9B8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20">
            <a:extLst>
              <a:ext uri="{FF2B5EF4-FFF2-40B4-BE49-F238E27FC236}">
                <a16:creationId xmlns:a16="http://schemas.microsoft.com/office/drawing/2014/main" id="{ACBC9CC6-47B4-0D57-F737-AF7A1F643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3015"/>
            <a:ext cx="3352128" cy="8587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b="1" kern="1200" cap="all" baseline="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INNOVACIÓN</a:t>
            </a:r>
            <a:endParaRPr lang="en-US" sz="3200" kern="1200" cap="all" baseline="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Imagen 9" descr="AINHOA.png">
            <a:extLst>
              <a:ext uri="{FF2B5EF4-FFF2-40B4-BE49-F238E27FC236}">
                <a16:creationId xmlns:a16="http://schemas.microsoft.com/office/drawing/2014/main" id="{1914CF51-0F7B-D9B5-6215-141CD14741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9761" y="329667"/>
            <a:ext cx="1453639" cy="19523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5B48236-C2EE-0097-D0F4-298DC39897A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91329" y="0"/>
            <a:ext cx="1382279" cy="132577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6B91E9A-6D9A-67B6-BB19-CD37881DD6B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6536" y="329667"/>
            <a:ext cx="2492555" cy="40329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A2C39E9-4F04-C834-9EF1-3FCE1FB958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554" y="1358789"/>
            <a:ext cx="11327364" cy="553222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786291C-29B7-B18C-2507-2B6941020EDF}"/>
              </a:ext>
            </a:extLst>
          </p:cNvPr>
          <p:cNvSpPr txBox="1"/>
          <p:nvPr/>
        </p:nvSpPr>
        <p:spPr>
          <a:xfrm>
            <a:off x="207049" y="4281057"/>
            <a:ext cx="2691846" cy="24363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ES" sz="1600" dirty="0">
                <a:solidFill>
                  <a:srgbClr val="333F4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 tecnología sostenible permite obtener una molécula idéntica a un fragmento de la secuencia de colágeno humano tipo I, y por tanto, con la misma actividad y eficacia que el colágeno endógeno de la piel.</a:t>
            </a:r>
          </a:p>
        </p:txBody>
      </p:sp>
    </p:spTree>
    <p:extLst>
      <p:ext uri="{BB962C8B-B14F-4D97-AF65-F5344CB8AC3E}">
        <p14:creationId xmlns:p14="http://schemas.microsoft.com/office/powerpoint/2010/main" val="691394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39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de Office</vt:lpstr>
      <vt:lpstr>INNOVACIÓN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Mariló Pla</dc:creator>
  <cp:lastModifiedBy>Alexandra Yepes</cp:lastModifiedBy>
  <cp:revision>2</cp:revision>
  <dcterms:created xsi:type="dcterms:W3CDTF">2024-09-03T08:46:18Z</dcterms:created>
  <dcterms:modified xsi:type="dcterms:W3CDTF">2024-09-09T09:18:49Z</dcterms:modified>
</cp:coreProperties>
</file>